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62" r:id="rId13"/>
    <p:sldId id="273" r:id="rId14"/>
    <p:sldId id="263" r:id="rId15"/>
    <p:sldId id="279" r:id="rId16"/>
    <p:sldId id="275" r:id="rId17"/>
    <p:sldId id="278" r:id="rId18"/>
    <p:sldId id="258" r:id="rId19"/>
    <p:sldId id="256" r:id="rId20"/>
    <p:sldId id="274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flipV="1">
            <a:off x="2547383" y="3429001"/>
            <a:ext cx="576802" cy="1340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Medical Billing Service Provider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2948606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938077" y="2912766"/>
            <a:ext cx="822205" cy="81487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B3F47725-AE72-6642-F74E-4D20BDDE571F}"/>
              </a:ext>
            </a:extLst>
          </p:cNvPr>
          <p:cNvSpPr/>
          <p:nvPr/>
        </p:nvSpPr>
        <p:spPr>
          <a:xfrm>
            <a:off x="549386" y="3759760"/>
            <a:ext cx="2250424" cy="2019417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Online,</a:t>
            </a:r>
          </a:p>
          <a:p>
            <a:pPr algn="ctr"/>
            <a:r>
              <a:rPr lang="en-US" sz="1400" b="1" dirty="0"/>
              <a:t>Salesforce, </a:t>
            </a:r>
          </a:p>
          <a:p>
            <a:pPr algn="ctr"/>
            <a:r>
              <a:rPr lang="en-US" sz="1400" b="1" dirty="0"/>
              <a:t>And an Excel file in Sharepoint</a:t>
            </a:r>
          </a:p>
        </p:txBody>
      </p:sp>
      <p:pic>
        <p:nvPicPr>
          <p:cNvPr id="12" name="Picture 11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677A9143-2238-73F1-F4DE-0C472A2E3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4" y="684446"/>
            <a:ext cx="1498733" cy="1498733"/>
          </a:xfrm>
          <a:prstGeom prst="rect">
            <a:avLst/>
          </a:prstGeom>
        </p:spPr>
      </p:pic>
      <p:pic>
        <p:nvPicPr>
          <p:cNvPr id="18" name="Picture 17" descr="A blue cloud with white text&#10;&#10;Description automatically generated">
            <a:extLst>
              <a:ext uri="{FF2B5EF4-FFF2-40B4-BE49-F238E27FC236}">
                <a16:creationId xmlns:a16="http://schemas.microsoft.com/office/drawing/2014/main" id="{32CAB4BF-57BC-AA70-5FD8-7F41ACFC8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1" y="1894450"/>
            <a:ext cx="1315301" cy="919683"/>
          </a:xfrm>
          <a:prstGeom prst="rect">
            <a:avLst/>
          </a:prstGeom>
        </p:spPr>
      </p:pic>
      <p:pic>
        <p:nvPicPr>
          <p:cNvPr id="25" name="Picture 24" descr="A close-up of a graph&#10;&#10;Description automatically generated">
            <a:extLst>
              <a:ext uri="{FF2B5EF4-FFF2-40B4-BE49-F238E27FC236}">
                <a16:creationId xmlns:a16="http://schemas.microsoft.com/office/drawing/2014/main" id="{39C32346-05F9-1791-1812-EA65A68D1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48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1913-C48D-62B3-CBCF-A31D3AB7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9C7B54E-0ABA-CEC5-347D-6F8AAAAAF6D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0B76-76AC-2338-A701-A1EB7937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7E2EA-3FFD-E114-B087-F08F2996AD39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AE530-514B-CDC6-E932-5897C9C61FAB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E9D66-8BB4-F0C6-6613-F5CF41664197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06AE65-C3DC-029C-4388-336B2A3EF0A6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Penguins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811D3-F26E-C7C9-42F8-542A20F0C2C1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8D9BAD62-B00D-A870-849C-2F9E864DC922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246C2-A1D4-747E-1F96-98C9E851456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258AF056-862A-233E-633E-9D43AFF8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76035-ACEF-518B-0F34-4E6BA759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ABA3DB98-4D0F-04D8-F4ED-BCAE6ACD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AAACAB5B-65C7-AE8B-1484-E5B83788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23AEA-1D01-0B86-07CF-7FFD4ACE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5" y="1171247"/>
            <a:ext cx="2839660" cy="164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99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689252" y="320040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 reports from Appfolio property manager into </a:t>
            </a:r>
          </a:p>
          <a:p>
            <a:pPr algn="ctr"/>
            <a:r>
              <a:rPr lang="en-US" sz="1200" b="1" dirty="0"/>
              <a:t>Google Sheets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676589" y="320040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Google Looker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657355" y="3748089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7938116" y="3429000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055805" y="3748088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 Estate Client Dashboards</a:t>
            </a: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66FE413-7687-C1B2-EE15-044A8E01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7" y="1892534"/>
            <a:ext cx="2288768" cy="1307867"/>
          </a:xfrm>
          <a:prstGeom prst="rect">
            <a:avLst/>
          </a:prstGeom>
        </p:spPr>
      </p:pic>
      <p:pic>
        <p:nvPicPr>
          <p:cNvPr id="9" name="Picture 8" descr="A green square with a white square on it&#10;&#10;Description automatically generated">
            <a:extLst>
              <a:ext uri="{FF2B5EF4-FFF2-40B4-BE49-F238E27FC236}">
                <a16:creationId xmlns:a16="http://schemas.microsoft.com/office/drawing/2014/main" id="{28FE9674-160E-BD7B-E165-E7AD1EC9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2" y="2269338"/>
            <a:ext cx="627828" cy="859993"/>
          </a:xfrm>
          <a:prstGeom prst="rect">
            <a:avLst/>
          </a:prstGeom>
        </p:spPr>
      </p:pic>
      <p:pic>
        <p:nvPicPr>
          <p:cNvPr id="17" name="Picture 1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D40CFF8A-7841-BF63-A662-83CD9A15C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93" y="2224200"/>
            <a:ext cx="950271" cy="950271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CF506D1-E240-707A-9E04-E94440BA8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18" y="1594680"/>
            <a:ext cx="2339173" cy="1754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866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Recreation.gov Analytics</a:t>
            </a:r>
          </a:p>
        </p:txBody>
      </p:sp>
      <p:pic>
        <p:nvPicPr>
          <p:cNvPr id="3" name="Picture 2" descr="A green and blue logo&#10;&#10;Description automatically generated">
            <a:extLst>
              <a:ext uri="{FF2B5EF4-FFF2-40B4-BE49-F238E27FC236}">
                <a16:creationId xmlns:a16="http://schemas.microsoft.com/office/drawing/2014/main" id="{D9FFC880-A191-2058-E8E0-72BF231B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3" y="3018733"/>
            <a:ext cx="734662" cy="731130"/>
          </a:xfrm>
          <a:prstGeom prst="rect">
            <a:avLst/>
          </a:prstGeom>
        </p:spPr>
      </p:pic>
      <p:pic>
        <p:nvPicPr>
          <p:cNvPr id="6" name="Picture 5" descr="A logo with text and trees&#10;&#10;Description automatically generated with medium confidence">
            <a:extLst>
              <a:ext uri="{FF2B5EF4-FFF2-40B4-BE49-F238E27FC236}">
                <a16:creationId xmlns:a16="http://schemas.microsoft.com/office/drawing/2014/main" id="{6F66C63B-D85F-C161-8150-B64516D0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" y="2966399"/>
            <a:ext cx="1589580" cy="8357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2C36F-5E09-126A-B607-5C9A66803146}"/>
              </a:ext>
            </a:extLst>
          </p:cNvPr>
          <p:cNvSpPr/>
          <p:nvPr/>
        </p:nvSpPr>
        <p:spPr>
          <a:xfrm>
            <a:off x="2054228" y="729676"/>
            <a:ext cx="8872390" cy="467359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5ECDA79-4D88-4899-7936-DD2ACD80E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727" y="442319"/>
            <a:ext cx="1431885" cy="14318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B0FB6-094D-18BE-BAF0-1AF8B139B271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735448" y="3384298"/>
            <a:ext cx="815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AC26D1-14F1-B846-C8D9-BAC44E5708DC}"/>
              </a:ext>
            </a:extLst>
          </p:cNvPr>
          <p:cNvSpPr/>
          <p:nvPr/>
        </p:nvSpPr>
        <p:spPr>
          <a:xfrm>
            <a:off x="3781859" y="2408588"/>
            <a:ext cx="4628278" cy="204082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ue swirly logo&#10;&#10;Description automatically generated">
            <a:extLst>
              <a:ext uri="{FF2B5EF4-FFF2-40B4-BE49-F238E27FC236}">
                <a16:creationId xmlns:a16="http://schemas.microsoft.com/office/drawing/2014/main" id="{045EFAB9-C225-F238-6D1D-EC478D9E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59" y="4204149"/>
            <a:ext cx="713878" cy="73113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FACC9C-EEFB-6764-9B6D-6306BB455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41" y="3089658"/>
            <a:ext cx="589277" cy="589277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2794B-8E35-FC22-43E0-EDEF22676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9" y="3054195"/>
            <a:ext cx="640198" cy="660204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71D52E-894B-53F8-2741-3F81355BB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8" y="3054195"/>
            <a:ext cx="640198" cy="660204"/>
          </a:xfrm>
          <a:prstGeom prst="rect">
            <a:avLst/>
          </a:prstGeom>
        </p:spPr>
      </p:pic>
      <p:pic>
        <p:nvPicPr>
          <p:cNvPr id="32" name="Picture 31" descr="A blue and black logo&#10;&#10;Description automatically generated">
            <a:extLst>
              <a:ext uri="{FF2B5EF4-FFF2-40B4-BE49-F238E27FC236}">
                <a16:creationId xmlns:a16="http://schemas.microsoft.com/office/drawing/2014/main" id="{86930E4E-5037-CB04-0FA4-FF16A6A38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33" y="1376542"/>
            <a:ext cx="731130" cy="731130"/>
          </a:xfrm>
          <a:prstGeom prst="rect">
            <a:avLst/>
          </a:prstGeom>
        </p:spPr>
      </p:pic>
      <p:pic>
        <p:nvPicPr>
          <p:cNvPr id="34" name="Picture 33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B1A42079-FCF6-45EA-C04D-3F8173FDE1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30" y="1316391"/>
            <a:ext cx="849773" cy="851432"/>
          </a:xfrm>
          <a:prstGeom prst="rect">
            <a:avLst/>
          </a:prstGeom>
        </p:spPr>
      </p:pic>
      <p:pic>
        <p:nvPicPr>
          <p:cNvPr id="36" name="Picture 35" descr="A yellow rectangular objects with a black background&#10;&#10;Description automatically generated">
            <a:extLst>
              <a:ext uri="{FF2B5EF4-FFF2-40B4-BE49-F238E27FC236}">
                <a16:creationId xmlns:a16="http://schemas.microsoft.com/office/drawing/2014/main" id="{A9399523-0920-0D39-21B3-CEDF899959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9" y="3030712"/>
            <a:ext cx="735013" cy="735013"/>
          </a:xfrm>
          <a:prstGeom prst="rect">
            <a:avLst/>
          </a:prstGeom>
        </p:spPr>
      </p:pic>
      <p:pic>
        <p:nvPicPr>
          <p:cNvPr id="38" name="Picture 3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9990310-72E6-E3D1-AACD-6624D1D43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55" y="1229367"/>
            <a:ext cx="1025480" cy="1025480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BB355C3A-4B4C-1FCD-CB70-5FF6FB4E00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03" y="2192502"/>
            <a:ext cx="880247" cy="820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2B20C-AC20-9C97-E2FC-A7BEB26174B7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3285375" y="3384297"/>
            <a:ext cx="1198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994D94-9164-79B0-ABDB-C6321FEC0BF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073518" y="3384297"/>
            <a:ext cx="7023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1DF420-50B7-E599-C436-87FB1EDE352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6097" y="3384297"/>
            <a:ext cx="6769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751682F-8D89-4CF2-4233-3AA2A9A40942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>
          <a:xfrm>
            <a:off x="6095998" y="2107672"/>
            <a:ext cx="0" cy="946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A3EAA-AFF3-3378-4E35-169521E336B2}"/>
              </a:ext>
            </a:extLst>
          </p:cNvPr>
          <p:cNvCxnSpPr>
            <a:cxnSpLocks/>
            <a:stCxn id="34" idx="2"/>
            <a:endCxn id="30" idx="0"/>
          </p:cNvCxnSpPr>
          <p:nvPr/>
        </p:nvCxnSpPr>
        <p:spPr>
          <a:xfrm>
            <a:off x="7413117" y="2167823"/>
            <a:ext cx="0" cy="88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673F55-A6CC-55DB-FB29-AFA3753E26C2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7733216" y="3384297"/>
            <a:ext cx="887773" cy="13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8AF111-78CD-AFC8-049D-1264B2C04C1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8988495" y="2254847"/>
            <a:ext cx="1" cy="775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BC96B8-5306-1524-9C8B-E9194C353238}"/>
              </a:ext>
            </a:extLst>
          </p:cNvPr>
          <p:cNvCxnSpPr>
            <a:cxnSpLocks/>
            <a:stCxn id="38" idx="3"/>
            <a:endCxn id="40" idx="0"/>
          </p:cNvCxnSpPr>
          <p:nvPr/>
        </p:nvCxnSpPr>
        <p:spPr>
          <a:xfrm>
            <a:off x="9501235" y="1742107"/>
            <a:ext cx="712692" cy="450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18FA8D9-7214-4890-150D-8078438047BF}"/>
              </a:ext>
            </a:extLst>
          </p:cNvPr>
          <p:cNvSpPr txBox="1"/>
          <p:nvPr/>
        </p:nvSpPr>
        <p:spPr>
          <a:xfrm>
            <a:off x="256670" y="361136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API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C2BC9C-C07E-D922-B6D3-656F25F24471}"/>
              </a:ext>
            </a:extLst>
          </p:cNvPr>
          <p:cNvSpPr txBox="1"/>
          <p:nvPr/>
        </p:nvSpPr>
        <p:spPr>
          <a:xfrm>
            <a:off x="5486398" y="497295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One Lake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E3C86-0699-15F9-0BB6-F7F8B207A068}"/>
              </a:ext>
            </a:extLst>
          </p:cNvPr>
          <p:cNvSpPr txBox="1"/>
          <p:nvPr/>
        </p:nvSpPr>
        <p:spPr>
          <a:xfrm>
            <a:off x="2307936" y="380219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Factory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EE0801-6742-2196-8155-16D73BD1C93C}"/>
              </a:ext>
            </a:extLst>
          </p:cNvPr>
          <p:cNvSpPr txBox="1"/>
          <p:nvPr/>
        </p:nvSpPr>
        <p:spPr>
          <a:xfrm>
            <a:off x="5486398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Engineering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63E129-3778-4BA8-420A-0AA000FD6E6A}"/>
              </a:ext>
            </a:extLst>
          </p:cNvPr>
          <p:cNvSpPr txBox="1"/>
          <p:nvPr/>
        </p:nvSpPr>
        <p:spPr>
          <a:xfrm>
            <a:off x="6803516" y="7944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Synapse Data Science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4CE1AE-E82B-6195-B022-826FB4205DCC}"/>
              </a:ext>
            </a:extLst>
          </p:cNvPr>
          <p:cNvSpPr txBox="1"/>
          <p:nvPr/>
        </p:nvSpPr>
        <p:spPr>
          <a:xfrm>
            <a:off x="8378895" y="97048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Data Activator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429B83-2EE7-1396-E0C8-19738D0A6ED0}"/>
              </a:ext>
            </a:extLst>
          </p:cNvPr>
          <p:cNvSpPr txBox="1"/>
          <p:nvPr/>
        </p:nvSpPr>
        <p:spPr>
          <a:xfrm>
            <a:off x="8378895" y="377608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Power BI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4E244F-F2EF-DD63-D470-A00F96626EB2}"/>
              </a:ext>
            </a:extLst>
          </p:cNvPr>
          <p:cNvSpPr txBox="1"/>
          <p:nvPr/>
        </p:nvSpPr>
        <p:spPr>
          <a:xfrm>
            <a:off x="9606509" y="305419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Teams</a:t>
            </a:r>
            <a:endParaRPr lang="en-US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00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607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74</cp:revision>
  <dcterms:created xsi:type="dcterms:W3CDTF">2023-10-16T18:05:13Z</dcterms:created>
  <dcterms:modified xsi:type="dcterms:W3CDTF">2024-08-26T20:37:46Z</dcterms:modified>
</cp:coreProperties>
</file>